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6" r:id="rId4"/>
    <p:sldId id="265" r:id="rId5"/>
    <p:sldId id="267" r:id="rId6"/>
    <p:sldId id="268" r:id="rId7"/>
    <p:sldId id="280" r:id="rId8"/>
    <p:sldId id="281" r:id="rId9"/>
    <p:sldId id="269" r:id="rId10"/>
    <p:sldId id="282" r:id="rId11"/>
    <p:sldId id="278" r:id="rId12"/>
    <p:sldId id="279" r:id="rId13"/>
    <p:sldId id="283" r:id="rId14"/>
    <p:sldId id="284" r:id="rId15"/>
    <p:sldId id="286" r:id="rId16"/>
    <p:sldId id="287" r:id="rId17"/>
    <p:sldId id="270" r:id="rId18"/>
    <p:sldId id="288" r:id="rId19"/>
    <p:sldId id="271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600"/>
    <a:srgbClr val="2AFF8C"/>
    <a:srgbClr val="1CBB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622" autoAdjust="0"/>
  </p:normalViewPr>
  <p:slideViewPr>
    <p:cSldViewPr snapToGrid="0" snapToObjects="1">
      <p:cViewPr varScale="1">
        <p:scale>
          <a:sx n="98" d="100"/>
          <a:sy n="98" d="100"/>
        </p:scale>
        <p:origin x="-175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43113-5A30-F949-B0C6-4E93D4C9B88C}" type="datetimeFigureOut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C468-1A9C-974D-8246-5DC5FE5E1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98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43113-5A30-F949-B0C6-4E93D4C9B88C}" type="datetimeFigureOut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C468-1A9C-974D-8246-5DC5FE5E1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56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43113-5A30-F949-B0C6-4E93D4C9B88C}" type="datetimeFigureOut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C468-1A9C-974D-8246-5DC5FE5E1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01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43113-5A30-F949-B0C6-4E93D4C9B88C}" type="datetimeFigureOut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C468-1A9C-974D-8246-5DC5FE5E1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12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43113-5A30-F949-B0C6-4E93D4C9B88C}" type="datetimeFigureOut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C468-1A9C-974D-8246-5DC5FE5E1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44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43113-5A30-F949-B0C6-4E93D4C9B88C}" type="datetimeFigureOut">
              <a:rPr lang="en-US" smtClean="0"/>
              <a:t>10/5/17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C468-1A9C-974D-8246-5DC5FE5E1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16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43113-5A30-F949-B0C6-4E93D4C9B88C}" type="datetimeFigureOut">
              <a:rPr lang="en-US" smtClean="0"/>
              <a:t>10/5/17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C468-1A9C-974D-8246-5DC5FE5E1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91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43113-5A30-F949-B0C6-4E93D4C9B88C}" type="datetimeFigureOut">
              <a:rPr lang="en-US" smtClean="0"/>
              <a:t>10/5/17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C468-1A9C-974D-8246-5DC5FE5E1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94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43113-5A30-F949-B0C6-4E93D4C9B88C}" type="datetimeFigureOut">
              <a:rPr lang="en-US" smtClean="0"/>
              <a:t>10/5/17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C468-1A9C-974D-8246-5DC5FE5E1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69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43113-5A30-F949-B0C6-4E93D4C9B88C}" type="datetimeFigureOut">
              <a:rPr lang="en-US" smtClean="0"/>
              <a:t>10/5/17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C468-1A9C-974D-8246-5DC5FE5E1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9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43113-5A30-F949-B0C6-4E93D4C9B88C}" type="datetimeFigureOut">
              <a:rPr lang="en-US" smtClean="0"/>
              <a:t>10/5/17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C468-1A9C-974D-8246-5DC5FE5E1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45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43113-5A30-F949-B0C6-4E93D4C9B88C}" type="datetimeFigureOut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6C468-1A9C-974D-8246-5DC5FE5E1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74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://www.pleasanthillcreeks.or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285" y="4841525"/>
            <a:ext cx="8573430" cy="1885233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September 23, 2017 | Pleasant Hill, CA</a:t>
            </a:r>
            <a:r>
              <a:rPr lang="en-US" sz="2800" b="1" dirty="0" smtClean="0">
                <a:latin typeface="Arial"/>
                <a:cs typeface="Arial"/>
              </a:rPr>
              <a:t/>
            </a:r>
            <a:br>
              <a:rPr lang="en-US" sz="2800" b="1" dirty="0" smtClean="0">
                <a:latin typeface="Arial"/>
                <a:cs typeface="Arial"/>
              </a:rPr>
            </a:br>
            <a:endParaRPr lang="en-US" sz="2800" b="1" dirty="0">
              <a:latin typeface="Arial"/>
              <a:cs typeface="Arial"/>
            </a:endParaRPr>
          </a:p>
        </p:txBody>
      </p:sp>
      <p:pic>
        <p:nvPicPr>
          <p:cNvPr id="5" name="Picture 4" descr="color_logo_transparent@2x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35" y="5799429"/>
            <a:ext cx="1642813" cy="618219"/>
          </a:xfrm>
          <a:prstGeom prst="rect">
            <a:avLst/>
          </a:prstGeom>
        </p:spPr>
      </p:pic>
      <p:pic>
        <p:nvPicPr>
          <p:cNvPr id="9" name="Picture 8" descr="IMG_701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6869" y="1531555"/>
            <a:ext cx="6090263" cy="36671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17534" y="377004"/>
            <a:ext cx="8216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2017 Grayson Creek Cleanup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01226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4F6228"/>
                </a:solidFill>
                <a:latin typeface="Arial"/>
                <a:cs typeface="Arial"/>
              </a:rPr>
              <a:t>About Grayson Creek</a:t>
            </a:r>
            <a:endParaRPr lang="en-US" dirty="0">
              <a:solidFill>
                <a:srgbClr val="4F6228"/>
              </a:solidFill>
              <a:latin typeface="Arial"/>
              <a:cs typeface="Arial"/>
            </a:endParaRPr>
          </a:p>
        </p:txBody>
      </p:sp>
      <p:pic>
        <p:nvPicPr>
          <p:cNvPr id="4" name="Picture 3" descr="color_logo_transparent@2x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35" y="6108539"/>
            <a:ext cx="1642813" cy="618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Arial"/>
                <a:cs typeface="Arial"/>
              </a:rPr>
              <a:t>During</a:t>
            </a:r>
          </a:p>
        </p:txBody>
      </p:sp>
      <p:pic>
        <p:nvPicPr>
          <p:cNvPr id="6" name="Content Placeholder 5" descr="2017-09-23_09-37-13_Sean_PH_Cleanup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8387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4F6228"/>
                </a:solidFill>
                <a:latin typeface="Arial"/>
                <a:cs typeface="Arial"/>
              </a:rPr>
              <a:t>About Grayson Creek</a:t>
            </a:r>
            <a:endParaRPr lang="en-US" dirty="0">
              <a:solidFill>
                <a:srgbClr val="4F6228"/>
              </a:solidFill>
              <a:latin typeface="Arial"/>
              <a:cs typeface="Arial"/>
            </a:endParaRPr>
          </a:p>
        </p:txBody>
      </p:sp>
      <p:pic>
        <p:nvPicPr>
          <p:cNvPr id="4" name="Picture 3" descr="color_logo_transparent@2x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35" y="6108539"/>
            <a:ext cx="1642813" cy="618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Arial"/>
                <a:cs typeface="Arial"/>
              </a:rPr>
              <a:t>During</a:t>
            </a:r>
          </a:p>
        </p:txBody>
      </p:sp>
      <p:pic>
        <p:nvPicPr>
          <p:cNvPr id="7" name="Content Placeholder 6" descr="2017-09-23_10-17-12_Sean_PH_Cleanup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46282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4F6228"/>
                </a:solidFill>
                <a:latin typeface="Arial"/>
                <a:cs typeface="Arial"/>
              </a:rPr>
              <a:t>About Grayson Creek</a:t>
            </a:r>
            <a:endParaRPr lang="en-US" dirty="0">
              <a:solidFill>
                <a:srgbClr val="4F6228"/>
              </a:solidFill>
              <a:latin typeface="Arial"/>
              <a:cs typeface="Arial"/>
            </a:endParaRPr>
          </a:p>
        </p:txBody>
      </p:sp>
      <p:pic>
        <p:nvPicPr>
          <p:cNvPr id="4" name="Picture 3" descr="color_logo_transparent@2x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35" y="6108539"/>
            <a:ext cx="1642813" cy="618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Arial"/>
                <a:cs typeface="Arial"/>
              </a:rPr>
              <a:t>During</a:t>
            </a:r>
          </a:p>
        </p:txBody>
      </p:sp>
      <p:pic>
        <p:nvPicPr>
          <p:cNvPr id="11" name="Content Placeholder 10" descr="Rosmarin_IMG_7031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582576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504911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4F6228"/>
                </a:solidFill>
                <a:latin typeface="Arial"/>
                <a:cs typeface="Arial"/>
              </a:rPr>
              <a:t>About Grayson Creek</a:t>
            </a:r>
            <a:endParaRPr lang="en-US" dirty="0">
              <a:solidFill>
                <a:srgbClr val="4F6228"/>
              </a:solidFill>
              <a:latin typeface="Arial"/>
              <a:cs typeface="Arial"/>
            </a:endParaRPr>
          </a:p>
        </p:txBody>
      </p:sp>
      <p:pic>
        <p:nvPicPr>
          <p:cNvPr id="4" name="Picture 3" descr="color_logo_transparent@2x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35" y="6108539"/>
            <a:ext cx="1642813" cy="618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Arial"/>
                <a:cs typeface="Arial"/>
              </a:rPr>
              <a:t>During</a:t>
            </a:r>
          </a:p>
        </p:txBody>
      </p:sp>
      <p:pic>
        <p:nvPicPr>
          <p:cNvPr id="6" name="Content Placeholder 5" descr="Rosmarin_IMG_7033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446196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4F6228"/>
                </a:solidFill>
                <a:latin typeface="Arial"/>
                <a:cs typeface="Arial"/>
              </a:rPr>
              <a:t>About Grayson Creek</a:t>
            </a:r>
            <a:endParaRPr lang="en-US" dirty="0">
              <a:solidFill>
                <a:srgbClr val="4F6228"/>
              </a:solidFill>
              <a:latin typeface="Arial"/>
              <a:cs typeface="Arial"/>
            </a:endParaRPr>
          </a:p>
        </p:txBody>
      </p:sp>
      <p:pic>
        <p:nvPicPr>
          <p:cNvPr id="4" name="Picture 3" descr="color_logo_transparent@2x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35" y="6108539"/>
            <a:ext cx="1642813" cy="618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Arial"/>
                <a:cs typeface="Arial"/>
              </a:rPr>
              <a:t>During</a:t>
            </a:r>
          </a:p>
        </p:txBody>
      </p:sp>
      <p:pic>
        <p:nvPicPr>
          <p:cNvPr id="7" name="Content Placeholder 6" descr="Rosmarin_IMG_7057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7787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4F6228"/>
                </a:solidFill>
                <a:latin typeface="Arial"/>
                <a:cs typeface="Arial"/>
              </a:rPr>
              <a:t>About Grayson Creek</a:t>
            </a:r>
            <a:endParaRPr lang="en-US" dirty="0">
              <a:solidFill>
                <a:srgbClr val="4F6228"/>
              </a:solidFill>
              <a:latin typeface="Arial"/>
              <a:cs typeface="Arial"/>
            </a:endParaRPr>
          </a:p>
        </p:txBody>
      </p:sp>
      <p:pic>
        <p:nvPicPr>
          <p:cNvPr id="4" name="Picture 3" descr="color_logo_transparent@2x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35" y="6108539"/>
            <a:ext cx="1642813" cy="618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Arial"/>
                <a:cs typeface="Arial"/>
              </a:rPr>
              <a:t>During</a:t>
            </a:r>
          </a:p>
        </p:txBody>
      </p:sp>
      <p:pic>
        <p:nvPicPr>
          <p:cNvPr id="6" name="Content Placeholder 5" descr="Rosmarin_IMG_7060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0389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4F6228"/>
                </a:solidFill>
                <a:latin typeface="Arial"/>
                <a:cs typeface="Arial"/>
              </a:rPr>
              <a:t>About Grayson Creek</a:t>
            </a:r>
            <a:endParaRPr lang="en-US" dirty="0">
              <a:solidFill>
                <a:srgbClr val="4F6228"/>
              </a:solidFill>
              <a:latin typeface="Arial"/>
              <a:cs typeface="Arial"/>
            </a:endParaRPr>
          </a:p>
        </p:txBody>
      </p:sp>
      <p:pic>
        <p:nvPicPr>
          <p:cNvPr id="4" name="Picture 3" descr="color_logo_transparent@2x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35" y="6108539"/>
            <a:ext cx="1642813" cy="618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Arial"/>
                <a:cs typeface="Arial"/>
              </a:rPr>
              <a:t>During</a:t>
            </a:r>
          </a:p>
        </p:txBody>
      </p:sp>
      <p:pic>
        <p:nvPicPr>
          <p:cNvPr id="7" name="Content Placeholder 6" descr="Rosmarin_IMG_708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5488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4F6228"/>
                </a:solidFill>
                <a:latin typeface="Arial"/>
                <a:cs typeface="Arial"/>
              </a:rPr>
              <a:t>About Grayson Creek</a:t>
            </a:r>
            <a:endParaRPr lang="en-US" dirty="0">
              <a:solidFill>
                <a:srgbClr val="4F6228"/>
              </a:solidFill>
              <a:latin typeface="Arial"/>
              <a:cs typeface="Arial"/>
            </a:endParaRPr>
          </a:p>
        </p:txBody>
      </p:sp>
      <p:pic>
        <p:nvPicPr>
          <p:cNvPr id="4" name="Picture 3" descr="color_logo_transparent@2x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35" y="6108539"/>
            <a:ext cx="1642813" cy="618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Arial"/>
                <a:cs typeface="Arial"/>
              </a:rPr>
              <a:t>After</a:t>
            </a:r>
          </a:p>
        </p:txBody>
      </p:sp>
      <p:pic>
        <p:nvPicPr>
          <p:cNvPr id="6" name="Content Placeholder 5" descr="Rosmarin_IMG_7117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3954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4F6228"/>
                </a:solidFill>
                <a:latin typeface="Arial"/>
                <a:cs typeface="Arial"/>
              </a:rPr>
              <a:t>About Grayson Creek</a:t>
            </a:r>
            <a:endParaRPr lang="en-US" dirty="0">
              <a:solidFill>
                <a:srgbClr val="4F6228"/>
              </a:solidFill>
              <a:latin typeface="Arial"/>
              <a:cs typeface="Arial"/>
            </a:endParaRPr>
          </a:p>
        </p:txBody>
      </p:sp>
      <p:pic>
        <p:nvPicPr>
          <p:cNvPr id="4" name="Picture 3" descr="color_logo_transparent@2x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35" y="6108539"/>
            <a:ext cx="1642813" cy="618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Arial"/>
                <a:cs typeface="Arial"/>
              </a:rPr>
              <a:t>After</a:t>
            </a:r>
          </a:p>
        </p:txBody>
      </p:sp>
      <p:pic>
        <p:nvPicPr>
          <p:cNvPr id="7" name="Content Placeholder 6" descr="Rosmarin_IMG_7127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7614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4F6228"/>
                </a:solidFill>
                <a:latin typeface="Arial"/>
                <a:cs typeface="Arial"/>
              </a:rPr>
              <a:t>About Grayson Creek</a:t>
            </a:r>
            <a:endParaRPr lang="en-US" dirty="0">
              <a:solidFill>
                <a:srgbClr val="4F6228"/>
              </a:solidFill>
              <a:latin typeface="Arial"/>
              <a:cs typeface="Arial"/>
            </a:endParaRPr>
          </a:p>
        </p:txBody>
      </p:sp>
      <p:pic>
        <p:nvPicPr>
          <p:cNvPr id="4" name="Picture 3" descr="color_logo_transparent@2x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35" y="6108539"/>
            <a:ext cx="1642813" cy="618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Arial"/>
                <a:cs typeface="Arial"/>
              </a:rPr>
              <a:t>Follow Up: Trash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Eagle Scout candidate Sean </a:t>
            </a:r>
            <a:r>
              <a:rPr lang="en-US" sz="2800" smtClean="0"/>
              <a:t>Mitchell </a:t>
            </a:r>
            <a:r>
              <a:rPr lang="en-US" sz="2800" smtClean="0"/>
              <a:t>compiled data </a:t>
            </a:r>
            <a:r>
              <a:rPr lang="en-US" sz="2800" dirty="0" smtClean="0"/>
              <a:t>on trash collected during the cleanup.</a:t>
            </a:r>
          </a:p>
          <a:p>
            <a:r>
              <a:rPr lang="en-US" sz="2800" dirty="0" smtClean="0"/>
              <a:t>Results will be shared with responsible agencies and the public via Friends of Pleasant Hill Creeks website. </a:t>
            </a:r>
          </a:p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r>
              <a:rPr lang="en-US" sz="3600" dirty="0" smtClean="0">
                <a:hlinkClick r:id="rId3"/>
              </a:rPr>
              <a:t>www.pleasanthillcreeks.org</a:t>
            </a:r>
            <a:endParaRPr lang="en-US" sz="3600" dirty="0" smtClean="0"/>
          </a:p>
          <a:p>
            <a:pPr marL="0" indent="0" algn="ctr">
              <a:buNone/>
            </a:pPr>
            <a:r>
              <a:rPr lang="en-US" sz="3600" dirty="0" err="1" smtClean="0"/>
              <a:t>pleasanthillcreeks@gmail.com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19087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3175" cmpd="sng">
            <a:solidFill>
              <a:schemeClr val="tx1"/>
            </a:solidFill>
          </a:ln>
        </p:spPr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Highlights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69207" cy="4015175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 smtClean="0"/>
              <a:t>1550 </a:t>
            </a:r>
            <a:r>
              <a:rPr lang="en-US" sz="2800" dirty="0" smtClean="0"/>
              <a:t>feet of Grayson Creek cleaned up between Golf Club Rd and Chilpancingo Pkwy </a:t>
            </a:r>
            <a:endParaRPr lang="en-US" sz="2800" dirty="0" smtClean="0">
              <a:latin typeface="Arial"/>
              <a:cs typeface="Arial"/>
            </a:endParaRPr>
          </a:p>
          <a:p>
            <a:r>
              <a:rPr lang="en-US" sz="2800" b="1" dirty="0" smtClean="0">
                <a:latin typeface="Arial"/>
                <a:cs typeface="Arial"/>
              </a:rPr>
              <a:t>50+ </a:t>
            </a:r>
            <a:r>
              <a:rPr lang="en-US" sz="2800" dirty="0" smtClean="0">
                <a:latin typeface="Arial"/>
                <a:cs typeface="Arial"/>
              </a:rPr>
              <a:t>volunteers</a:t>
            </a:r>
          </a:p>
          <a:p>
            <a:r>
              <a:rPr lang="en-US" sz="2800" b="1" dirty="0" smtClean="0">
                <a:latin typeface="Arial"/>
                <a:cs typeface="Arial"/>
              </a:rPr>
              <a:t>20+ </a:t>
            </a:r>
            <a:r>
              <a:rPr lang="en-US" sz="2800" dirty="0" smtClean="0">
                <a:latin typeface="Arial"/>
                <a:cs typeface="Arial"/>
              </a:rPr>
              <a:t>cubic yards of trash removed</a:t>
            </a:r>
          </a:p>
          <a:p>
            <a:r>
              <a:rPr lang="en-US" sz="2800" b="1" dirty="0" smtClean="0">
                <a:latin typeface="Arial"/>
                <a:cs typeface="Arial"/>
              </a:rPr>
              <a:t>10</a:t>
            </a:r>
            <a:r>
              <a:rPr lang="en-US" sz="2800" dirty="0" smtClean="0">
                <a:latin typeface="Arial"/>
                <a:cs typeface="Arial"/>
              </a:rPr>
              <a:t> participating agencies and organizations</a:t>
            </a:r>
          </a:p>
        </p:txBody>
      </p:sp>
      <p:pic>
        <p:nvPicPr>
          <p:cNvPr id="4" name="Picture 3" descr="color_logo_transparent@2x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35" y="5830576"/>
            <a:ext cx="1642813" cy="618219"/>
          </a:xfrm>
          <a:prstGeom prst="rect">
            <a:avLst/>
          </a:prstGeom>
        </p:spPr>
      </p:pic>
      <p:pic>
        <p:nvPicPr>
          <p:cNvPr id="6" name="Picture 5" descr="Rosmarin_IMG_202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6407" y="1600200"/>
            <a:ext cx="4360393" cy="34854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326407" y="5216356"/>
            <a:ext cx="4360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Sponsored by the Pleasant Hill Civic Action Commission as part of 2017 Community Service Day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80701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4F6228"/>
                </a:solidFill>
                <a:latin typeface="Arial"/>
                <a:cs typeface="Arial"/>
              </a:rPr>
              <a:t>About Grayson Creek</a:t>
            </a:r>
            <a:endParaRPr lang="en-US" dirty="0">
              <a:solidFill>
                <a:srgbClr val="4F6228"/>
              </a:solidFill>
              <a:latin typeface="Arial"/>
              <a:cs typeface="Arial"/>
            </a:endParaRPr>
          </a:p>
        </p:txBody>
      </p:sp>
      <p:pic>
        <p:nvPicPr>
          <p:cNvPr id="4" name="Picture 3" descr="color_logo_transparent@2x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35" y="6108539"/>
            <a:ext cx="1642813" cy="618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Arial"/>
                <a:cs typeface="Arial"/>
              </a:rPr>
              <a:t>Thank You</a:t>
            </a:r>
          </a:p>
        </p:txBody>
      </p:sp>
      <p:pic>
        <p:nvPicPr>
          <p:cNvPr id="6" name="Content Placeholder 5" descr="Rosmarin_IMG_1995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831671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or_logo_transparent@2x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35" y="6108539"/>
            <a:ext cx="1642813" cy="618219"/>
          </a:xfrm>
          <a:prstGeom prst="rect">
            <a:avLst/>
          </a:prstGeom>
        </p:spPr>
      </p:pic>
      <p:pic>
        <p:nvPicPr>
          <p:cNvPr id="6" name="Content Placeholder 5" descr="Map of Cleanup Site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9355" y="1600200"/>
            <a:ext cx="6305290" cy="450833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3175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Arial"/>
                <a:cs typeface="Arial"/>
              </a:rPr>
              <a:t>Location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3066" y="65479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111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4F6228"/>
                </a:solidFill>
                <a:latin typeface="Arial"/>
                <a:cs typeface="Arial"/>
              </a:rPr>
              <a:t>About Grayson Creek</a:t>
            </a:r>
            <a:endParaRPr lang="en-US" dirty="0">
              <a:solidFill>
                <a:srgbClr val="4F6228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816600" cy="4508339"/>
          </a:xfrm>
        </p:spPr>
        <p:txBody>
          <a:bodyPr>
            <a:normAutofit/>
          </a:bodyPr>
          <a:lstStyle/>
          <a:p>
            <a:r>
              <a:rPr lang="en-US" sz="2800" dirty="0"/>
              <a:t>M</a:t>
            </a:r>
            <a:r>
              <a:rPr lang="en-US" sz="2800" dirty="0" smtClean="0"/>
              <a:t>ajor </a:t>
            </a:r>
            <a:r>
              <a:rPr lang="en-US" sz="2800" dirty="0"/>
              <a:t>tributary of Walnut </a:t>
            </a:r>
            <a:r>
              <a:rPr lang="en-US" sz="2800" dirty="0" smtClean="0"/>
              <a:t>Creek</a:t>
            </a:r>
            <a:endParaRPr lang="en-US" sz="2800" dirty="0"/>
          </a:p>
          <a:p>
            <a:r>
              <a:rPr lang="en-US" sz="2800" dirty="0" smtClean="0"/>
              <a:t>Provides flood control and water quality benefits plus habitat for 90+ species of native California birds as well as fish and crustaceans</a:t>
            </a:r>
            <a:endParaRPr lang="en-US" sz="2800" dirty="0" smtClean="0">
              <a:latin typeface="Arial"/>
              <a:cs typeface="Arial"/>
            </a:endParaRPr>
          </a:p>
          <a:p>
            <a:r>
              <a:rPr lang="en-US" sz="2800" dirty="0" smtClean="0"/>
              <a:t>Important </a:t>
            </a:r>
            <a:r>
              <a:rPr lang="en-US" sz="2800" dirty="0"/>
              <a:t>part of the largest watershed in Contra Costa </a:t>
            </a:r>
            <a:r>
              <a:rPr lang="en-US" sz="2800" dirty="0" smtClean="0"/>
              <a:t>County</a:t>
            </a:r>
          </a:p>
        </p:txBody>
      </p:sp>
      <p:pic>
        <p:nvPicPr>
          <p:cNvPr id="4" name="Picture 3" descr="color_logo_transparent@2x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35" y="6108539"/>
            <a:ext cx="1642813" cy="618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Arial"/>
                <a:cs typeface="Arial"/>
              </a:rPr>
              <a:t>About Grayson Creek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0" name="Picture 9" descr="6999530608_4f0e223d0b_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560" y="1728216"/>
            <a:ext cx="2301240" cy="276758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815055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4F6228"/>
                </a:solidFill>
                <a:latin typeface="Arial"/>
                <a:cs typeface="Arial"/>
              </a:rPr>
              <a:t>About Grayson Creek</a:t>
            </a:r>
            <a:endParaRPr lang="en-US" dirty="0">
              <a:solidFill>
                <a:srgbClr val="4F6228"/>
              </a:solidFill>
              <a:latin typeface="Arial"/>
              <a:cs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Arial"/>
                <a:cs typeface="Arial"/>
              </a:rPr>
              <a:t>Participating Agencies &amp; Organizations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2" name="Content Placeholder 11" descr="Screen Shot 2017-10-04 at 8.11.48 AM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19" r="-335843" b="-172060"/>
          <a:stretch/>
        </p:blipFill>
        <p:spPr/>
      </p:pic>
      <p:pic>
        <p:nvPicPr>
          <p:cNvPr id="13" name="Picture 12" descr="Screen Shot 2017-10-04 at 8.14.5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828" y="1600200"/>
            <a:ext cx="1580882" cy="1672197"/>
          </a:xfrm>
          <a:prstGeom prst="rect">
            <a:avLst/>
          </a:prstGeom>
        </p:spPr>
      </p:pic>
      <p:pic>
        <p:nvPicPr>
          <p:cNvPr id="14" name="Picture 13" descr="Screen Shot 2017-10-04 at 8.15.4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9415" y="1600200"/>
            <a:ext cx="1659614" cy="1694925"/>
          </a:xfrm>
          <a:prstGeom prst="rect">
            <a:avLst/>
          </a:prstGeom>
        </p:spPr>
      </p:pic>
      <p:pic>
        <p:nvPicPr>
          <p:cNvPr id="15" name="Picture 14" descr="color_logo_transparent@2x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06" y="3602069"/>
            <a:ext cx="3240916" cy="1219613"/>
          </a:xfrm>
          <a:prstGeom prst="rect">
            <a:avLst/>
          </a:prstGeom>
        </p:spPr>
      </p:pic>
      <p:pic>
        <p:nvPicPr>
          <p:cNvPr id="16" name="Picture 15" descr="Screen Shot 2017-10-04 at 8.17.2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171" y="1600200"/>
            <a:ext cx="1764648" cy="1802516"/>
          </a:xfrm>
          <a:prstGeom prst="rect">
            <a:avLst/>
          </a:prstGeom>
        </p:spPr>
      </p:pic>
      <p:pic>
        <p:nvPicPr>
          <p:cNvPr id="17" name="Picture 16" descr="Screen Shot 2017-10-04 at 8.18.45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7310" y="3676708"/>
            <a:ext cx="4559300" cy="901700"/>
          </a:xfrm>
          <a:prstGeom prst="rect">
            <a:avLst/>
          </a:prstGeom>
        </p:spPr>
      </p:pic>
      <p:pic>
        <p:nvPicPr>
          <p:cNvPr id="18" name="Picture 17" descr="Screen Shot 2017-10-04 at 8.19.58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7288" y="4578408"/>
            <a:ext cx="1748916" cy="1769135"/>
          </a:xfrm>
          <a:prstGeom prst="rect">
            <a:avLst/>
          </a:prstGeom>
        </p:spPr>
      </p:pic>
      <p:pic>
        <p:nvPicPr>
          <p:cNvPr id="19" name="Picture 18" descr="Screen Shot 2017-10-04 at 8.27.32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7310" y="4880863"/>
            <a:ext cx="2106456" cy="1245300"/>
          </a:xfrm>
          <a:prstGeom prst="rect">
            <a:avLst/>
          </a:prstGeom>
        </p:spPr>
      </p:pic>
      <p:pic>
        <p:nvPicPr>
          <p:cNvPr id="20" name="Picture 19" descr="Screen Shot 2017-10-04 at 8.30.12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050982"/>
            <a:ext cx="2435808" cy="107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57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4F6228"/>
                </a:solidFill>
                <a:latin typeface="Arial"/>
                <a:cs typeface="Arial"/>
              </a:rPr>
              <a:t>About Grayson Creek</a:t>
            </a:r>
            <a:endParaRPr lang="en-US" dirty="0">
              <a:solidFill>
                <a:srgbClr val="4F6228"/>
              </a:solidFill>
              <a:latin typeface="Arial"/>
              <a:cs typeface="Arial"/>
            </a:endParaRPr>
          </a:p>
        </p:txBody>
      </p:sp>
      <p:pic>
        <p:nvPicPr>
          <p:cNvPr id="6" name="Content Placeholder 5" descr="Rosmarin_IMG_197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Picture 3" descr="color_logo_transparent@2x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35" y="6108539"/>
            <a:ext cx="1642813" cy="618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Arial"/>
                <a:cs typeface="Arial"/>
              </a:rPr>
              <a:t>Before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6210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4F6228"/>
                </a:solidFill>
                <a:latin typeface="Arial"/>
                <a:cs typeface="Arial"/>
              </a:rPr>
              <a:t>About Grayson Creek</a:t>
            </a:r>
            <a:endParaRPr lang="en-US" dirty="0">
              <a:solidFill>
                <a:srgbClr val="4F6228"/>
              </a:solidFill>
              <a:latin typeface="Arial"/>
              <a:cs typeface="Arial"/>
            </a:endParaRPr>
          </a:p>
        </p:txBody>
      </p:sp>
      <p:pic>
        <p:nvPicPr>
          <p:cNvPr id="4" name="Picture 3" descr="color_logo_transparent@2x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35" y="6108539"/>
            <a:ext cx="1642813" cy="618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Arial"/>
                <a:cs typeface="Arial"/>
              </a:rPr>
              <a:t>Before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7" name="Content Placeholder 6" descr="Rosmarin_IMG_1975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9699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4F6228"/>
                </a:solidFill>
                <a:latin typeface="Arial"/>
                <a:cs typeface="Arial"/>
              </a:rPr>
              <a:t>About Grayson Creek</a:t>
            </a:r>
            <a:endParaRPr lang="en-US" dirty="0">
              <a:solidFill>
                <a:srgbClr val="4F6228"/>
              </a:solidFill>
              <a:latin typeface="Arial"/>
              <a:cs typeface="Arial"/>
            </a:endParaRPr>
          </a:p>
        </p:txBody>
      </p:sp>
      <p:pic>
        <p:nvPicPr>
          <p:cNvPr id="4" name="Picture 3" descr="color_logo_transparent@2x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35" y="6108539"/>
            <a:ext cx="1642813" cy="618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Arial"/>
                <a:cs typeface="Arial"/>
              </a:rPr>
              <a:t>Before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1" name="Content Placeholder 10" descr="Rosmarin_IMG_6996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4229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4F6228"/>
                </a:solidFill>
                <a:latin typeface="Arial"/>
                <a:cs typeface="Arial"/>
              </a:rPr>
              <a:t>About Grayson Creek</a:t>
            </a:r>
            <a:endParaRPr lang="en-US" dirty="0">
              <a:solidFill>
                <a:srgbClr val="4F6228"/>
              </a:solidFill>
              <a:latin typeface="Arial"/>
              <a:cs typeface="Arial"/>
            </a:endParaRPr>
          </a:p>
        </p:txBody>
      </p:sp>
      <p:pic>
        <p:nvPicPr>
          <p:cNvPr id="4" name="Picture 3" descr="color_logo_transparent@2x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35" y="6108539"/>
            <a:ext cx="1642813" cy="618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Arial"/>
                <a:cs typeface="Arial"/>
              </a:rPr>
              <a:t>During</a:t>
            </a:r>
          </a:p>
        </p:txBody>
      </p:sp>
      <p:pic>
        <p:nvPicPr>
          <p:cNvPr id="9" name="Content Placeholder 8" descr="Rosmarin_IMG_7005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7197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211</Words>
  <Application>Microsoft Macintosh PowerPoint</Application>
  <PresentationFormat>On-screen Show (4:3)</PresentationFormat>
  <Paragraphs>51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September 23, 2017 | Pleasant Hill, CA </vt:lpstr>
      <vt:lpstr>Highlights</vt:lpstr>
      <vt:lpstr>Location</vt:lpstr>
      <vt:lpstr>About Grayson Creek</vt:lpstr>
      <vt:lpstr>About Grayson Creek</vt:lpstr>
      <vt:lpstr>About Grayson Creek</vt:lpstr>
      <vt:lpstr>About Grayson Creek</vt:lpstr>
      <vt:lpstr>About Grayson Creek</vt:lpstr>
      <vt:lpstr>About Grayson Creek</vt:lpstr>
      <vt:lpstr>About Grayson Creek</vt:lpstr>
      <vt:lpstr>About Grayson Creek</vt:lpstr>
      <vt:lpstr>About Grayson Creek</vt:lpstr>
      <vt:lpstr>About Grayson Creek</vt:lpstr>
      <vt:lpstr>About Grayson Creek</vt:lpstr>
      <vt:lpstr>About Grayson Creek</vt:lpstr>
      <vt:lpstr>About Grayson Creek</vt:lpstr>
      <vt:lpstr>About Grayson Creek</vt:lpstr>
      <vt:lpstr>About Grayson Creek</vt:lpstr>
      <vt:lpstr>About Grayson Creek</vt:lpstr>
      <vt:lpstr>About Grayson Creek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Grayson Creek Cleanup</dc:title>
  <dc:creator>Heather Rosmarin</dc:creator>
  <cp:lastModifiedBy>Heather Rosmarin</cp:lastModifiedBy>
  <cp:revision>91</cp:revision>
  <dcterms:created xsi:type="dcterms:W3CDTF">2017-09-30T14:06:28Z</dcterms:created>
  <dcterms:modified xsi:type="dcterms:W3CDTF">2017-10-05T22:51:13Z</dcterms:modified>
</cp:coreProperties>
</file>